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5" r:id="rId4"/>
    <p:sldId id="280" r:id="rId5"/>
    <p:sldId id="282" r:id="rId6"/>
    <p:sldId id="287" r:id="rId7"/>
    <p:sldId id="286" r:id="rId8"/>
    <p:sldId id="265" r:id="rId9"/>
    <p:sldId id="260" r:id="rId10"/>
    <p:sldId id="268" r:id="rId11"/>
    <p:sldId id="258" r:id="rId12"/>
    <p:sldId id="264" r:id="rId13"/>
    <p:sldId id="261" r:id="rId14"/>
    <p:sldId id="267" r:id="rId15"/>
    <p:sldId id="271" r:id="rId16"/>
    <p:sldId id="269" r:id="rId17"/>
    <p:sldId id="272" r:id="rId18"/>
    <p:sldId id="273" r:id="rId19"/>
    <p:sldId id="266" r:id="rId20"/>
    <p:sldId id="28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EFE9-EAC5-471B-BA3F-51F14EF1850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E1FB2C-512D-4C26-8550-C7BF2DD5A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EFE9-EAC5-471B-BA3F-51F14EF1850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FB2C-512D-4C26-8550-C7BF2DD5A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EFE9-EAC5-471B-BA3F-51F14EF1850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FB2C-512D-4C26-8550-C7BF2DD5A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FDEFE9-EAC5-471B-BA3F-51F14EF1850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4E1FB2C-512D-4C26-8550-C7BF2DD5A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EFE9-EAC5-471B-BA3F-51F14EF1850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FB2C-512D-4C26-8550-C7BF2DD5A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EFE9-EAC5-471B-BA3F-51F14EF1850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FB2C-512D-4C26-8550-C7BF2DD5A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FB2C-512D-4C26-8550-C7BF2DD5A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EFE9-EAC5-471B-BA3F-51F14EF1850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EFE9-EAC5-471B-BA3F-51F14EF1850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FB2C-512D-4C26-8550-C7BF2DD5A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EFE9-EAC5-471B-BA3F-51F14EF1850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1FB2C-512D-4C26-8550-C7BF2DD5A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2FDEFE9-EAC5-471B-BA3F-51F14EF1850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E1FB2C-512D-4C26-8550-C7BF2DD5A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DEFE9-EAC5-471B-BA3F-51F14EF1850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E1FB2C-512D-4C26-8550-C7BF2DD5A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2FDEFE9-EAC5-471B-BA3F-51F14EF1850F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4E1FB2C-512D-4C26-8550-C7BF2DD5A3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86190"/>
            <a:ext cx="8305800" cy="1214446"/>
          </a:xfrm>
        </p:spPr>
        <p:txBody>
          <a:bodyPr/>
          <a:lstStyle/>
          <a:p>
            <a:r>
              <a:rPr lang="ru-RU" dirty="0" err="1" smtClean="0"/>
              <a:t>Цаунер</a:t>
            </a:r>
            <a:r>
              <a:rPr lang="ru-RU" dirty="0" smtClean="0"/>
              <a:t> (Власова) Зинаида Александровна -77 лет.</a:t>
            </a:r>
          </a:p>
          <a:p>
            <a:r>
              <a:rPr lang="ru-RU" dirty="0" smtClean="0"/>
              <a:t>Ракитина Ольга Алексеевна – библиотекарь п.Луговской, 61 год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2928957"/>
          </a:xfrm>
        </p:spPr>
        <p:txBody>
          <a:bodyPr>
            <a:normAutofit fontScale="90000"/>
          </a:bodyPr>
          <a:lstStyle/>
          <a:p>
            <a:r>
              <a:rPr lang="ru-RU" sz="5300" i="1" dirty="0">
                <a:solidFill>
                  <a:srgbClr val="7030A0"/>
                </a:solidFill>
              </a:rPr>
              <a:t>«Великая Отечественная война </a:t>
            </a:r>
            <a:r>
              <a:rPr lang="ru-RU" sz="5300" i="1" dirty="0" smtClean="0">
                <a:solidFill>
                  <a:srgbClr val="7030A0"/>
                </a:solidFill>
              </a:rPr>
              <a:t/>
            </a:r>
            <a:br>
              <a:rPr lang="ru-RU" sz="5300" i="1" dirty="0" smtClean="0">
                <a:solidFill>
                  <a:srgbClr val="7030A0"/>
                </a:solidFill>
              </a:rPr>
            </a:br>
            <a:r>
              <a:rPr lang="ru-RU" sz="5300" i="1" dirty="0" smtClean="0">
                <a:solidFill>
                  <a:srgbClr val="7030A0"/>
                </a:solidFill>
              </a:rPr>
              <a:t>в </a:t>
            </a:r>
            <a:r>
              <a:rPr lang="ru-RU" sz="5300" i="1" dirty="0">
                <a:solidFill>
                  <a:srgbClr val="7030A0"/>
                </a:solidFill>
              </a:rPr>
              <a:t>судьбе  </a:t>
            </a:r>
            <a:r>
              <a:rPr lang="ru-RU" sz="5300" i="1" dirty="0" smtClean="0">
                <a:solidFill>
                  <a:srgbClr val="7030A0"/>
                </a:solidFill>
              </a:rPr>
              <a:t>  моей </a:t>
            </a:r>
            <a:r>
              <a:rPr lang="ru-RU" sz="5300" i="1" dirty="0">
                <a:solidFill>
                  <a:srgbClr val="7030A0"/>
                </a:solidFill>
              </a:rPr>
              <a:t>семьи»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Луговской\Desktop\Пашкова\Власовы\Kyocera_20191124_010\Scan_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714356"/>
            <a:ext cx="3995737" cy="3021013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786314" y="1292659"/>
            <a:ext cx="385765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Семья Власова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Александра Ивановича:</a:t>
            </a:r>
          </a:p>
          <a:p>
            <a:r>
              <a:rPr lang="ru-RU" dirty="0" smtClean="0"/>
              <a:t>жена – </a:t>
            </a:r>
            <a:r>
              <a:rPr lang="ru-RU" dirty="0" err="1" smtClean="0"/>
              <a:t>Парасковья</a:t>
            </a:r>
            <a:r>
              <a:rPr lang="ru-RU" dirty="0" smtClean="0"/>
              <a:t> Евгеньевна.</a:t>
            </a:r>
          </a:p>
          <a:p>
            <a:r>
              <a:rPr lang="ru-RU" dirty="0" smtClean="0"/>
              <a:t>дети: Зинаида, Валерий, Виктор.</a:t>
            </a:r>
          </a:p>
          <a:p>
            <a:r>
              <a:rPr lang="ru-RU" dirty="0" smtClean="0"/>
              <a:t>                  50-е годы </a:t>
            </a:r>
          </a:p>
          <a:p>
            <a:r>
              <a:rPr lang="ru-RU" dirty="0" smtClean="0"/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Луговской\Desktop\Пашкова\Власовы\Scan_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2857496"/>
            <a:ext cx="2786082" cy="36591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уговской\Desktop\Пашкова\Власовы\Kyocera_20191124_002\Scan_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4287837" cy="3181350"/>
          </a:xfrm>
          <a:prstGeom prst="rect">
            <a:avLst/>
          </a:prstGeom>
          <a:noFill/>
        </p:spPr>
      </p:pic>
      <p:pic>
        <p:nvPicPr>
          <p:cNvPr id="2051" name="Picture 3" descr="C:\Users\Луговской\Desktop\Пашкова\Власовы\Kyocera_20191124_003\Scan_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3500438"/>
            <a:ext cx="3286148" cy="22860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29190" y="1142984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Власов Александр Иванович. </a:t>
            </a:r>
          </a:p>
          <a:p>
            <a:r>
              <a:rPr lang="ru-RU" dirty="0" smtClean="0"/>
              <a:t>           ДОЗ 80-е годы ХХ века.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4143381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Погрузка грунта в машины для</a:t>
            </a:r>
          </a:p>
          <a:p>
            <a:r>
              <a:rPr lang="ru-RU" dirty="0" smtClean="0"/>
              <a:t>                         строительства дамбы.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Луговской\Desktop\Пашкова\Власовы\Kyocera_20191124_005\Scan_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642918"/>
            <a:ext cx="3770313" cy="2762250"/>
          </a:xfrm>
          <a:prstGeom prst="rect">
            <a:avLst/>
          </a:prstGeom>
          <a:noFill/>
        </p:spPr>
      </p:pic>
      <p:pic>
        <p:nvPicPr>
          <p:cNvPr id="3" name="Picture 2" descr="C:\Users\Луговской\Desktop\Пашкова\Власовы\Kyocera_20191124_010\Scan_001 - копия - копия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2" y="3786190"/>
            <a:ext cx="3717925" cy="2566987"/>
          </a:xfrm>
          <a:prstGeom prst="rect">
            <a:avLst/>
          </a:prstGeom>
          <a:noFill/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20" y="4062648"/>
            <a:ext cx="414340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Семья Власова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Александра Ивановича: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err="1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ж</a:t>
            </a:r>
            <a:r>
              <a:rPr lang="ru-RU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ена-Парасковья</a:t>
            </a:r>
            <a:r>
              <a:rPr lang="ru-RU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Евгеньевна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ети: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err="1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Виктор,Валерий</a:t>
            </a:r>
            <a:r>
              <a:rPr lang="ru-RU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, Зинаида.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ять –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Маркус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Иосифович.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внуки: Валентин, Александр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/>
              <a:t>70-е годы.</a:t>
            </a:r>
          </a:p>
        </p:txBody>
      </p:sp>
      <p:pic>
        <p:nvPicPr>
          <p:cNvPr id="6" name="Picture 2" descr="C:\Users\Луговской\Desktop\Пашкова\Власовы\Kyocera_20191124_007\Scan_0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785794"/>
            <a:ext cx="3775080" cy="2519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Луговской\Desktop\Пашкова\Власовы\Kyocera_20191124_006\Scan_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0838" y="1603375"/>
            <a:ext cx="5900737" cy="36512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5460326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Александр Иванович (</a:t>
            </a:r>
            <a:r>
              <a:rPr lang="ru-RU" sz="1400" dirty="0" smtClean="0"/>
              <a:t>слева</a:t>
            </a:r>
            <a:r>
              <a:rPr lang="ru-RU" dirty="0" smtClean="0"/>
              <a:t>) ДК </a:t>
            </a:r>
            <a:r>
              <a:rPr lang="ru-RU" dirty="0" err="1" smtClean="0"/>
              <a:t>п.Луговской.Торжественное</a:t>
            </a:r>
            <a:r>
              <a:rPr lang="ru-RU" dirty="0" smtClean="0"/>
              <a:t> вручение паспортов  </a:t>
            </a:r>
            <a:r>
              <a:rPr lang="ru-RU" sz="1400" dirty="0" smtClean="0"/>
              <a:t>80-е годы ХХ века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Луговской\Desktop\Пашкова\Власовы\Kyocera_20191124_012\Scan_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75" y="58738"/>
            <a:ext cx="8958263" cy="6738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Луговской\Desktop\Пашкова\Власовы\Kyocera_20191124_013\Scan_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700" y="246063"/>
            <a:ext cx="8863013" cy="6364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Луговской\Desktop\Пашкова\Власовы\Kyocera_20191124_014\Scan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5251"/>
            <a:ext cx="8715436" cy="6477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Луговской\Desktop\Пашкова\Власовы\Kyocera_20191124_015\Scan_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50" y="111125"/>
            <a:ext cx="9004300" cy="663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Луговской\Desktop\Пашкова\Власовы\Kyocera_20191124_016\Scan_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112713"/>
            <a:ext cx="8836025" cy="663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Луговской\Desktop\Пашкова\Власовы\Kyocera_20191124_011\Scan_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775" y="484188"/>
            <a:ext cx="8934450" cy="5888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         Библиографическое происхождение фамилии Власов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2136338"/>
            <a:ext cx="7786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Фамилия Власов происходит из центральных земель древнерусского государства и входит в число старинных русских семейных именований, образование к которых относится к 16-17 веку. Фамилия Власов принадлежит к популярному типу русских фамилий, образованных от крестильных имен</a:t>
            </a:r>
            <a:r>
              <a:rPr lang="ru-RU" sz="2400" dirty="0" smtClean="0"/>
              <a:t>. Единственной широко употребительной народной формой стало имя </a:t>
            </a:r>
            <a:r>
              <a:rPr lang="ru-RU" sz="2400" dirty="0" err="1" smtClean="0"/>
              <a:t>Влас</a:t>
            </a:r>
            <a:r>
              <a:rPr lang="ru-RU" sz="2400" dirty="0" smtClean="0"/>
              <a:t>, которое полюбилось на Руси с именем языческого бога </a:t>
            </a:r>
            <a:r>
              <a:rPr lang="ru-RU" sz="2400" dirty="0" err="1" smtClean="0"/>
              <a:t>Велеся</a:t>
            </a:r>
            <a:r>
              <a:rPr lang="ru-RU" sz="2400" dirty="0" smtClean="0"/>
              <a:t>, называемого еще и Волос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Будучи на пенсии, когда здоровье  уже пошатнулось, решил Александр Иванович с женой  переехать в Краснодарский край, но и там заметили  доброжелательного, трудолюбивого, добросовестного  честного  человека.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Picture 3" descr="C:\Users\Луговской\Desktop\Пашкова\Власовы\Kyocera_20191124_008\Scan_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215" y="1524000"/>
            <a:ext cx="3309207" cy="4572000"/>
          </a:xfrm>
          <a:prstGeom prst="rect">
            <a:avLst/>
          </a:prstGeom>
          <a:noFill/>
        </p:spPr>
      </p:pic>
      <p:pic>
        <p:nvPicPr>
          <p:cNvPr id="6" name="Picture 2" descr="C:\Users\Луговской\Desktop\Пашкова\Власовы\Kyocera_20191124_008\Scan_001 -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1285860"/>
            <a:ext cx="214314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105835"/>
            <a:ext cx="79296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Список использованных материалов и источников информации:</a:t>
            </a:r>
          </a:p>
          <a:p>
            <a:endParaRPr lang="ru-RU" b="1" dirty="0" smtClean="0"/>
          </a:p>
          <a:p>
            <a:pPr marL="342900" indent="-342900">
              <a:buAutoNum type="arabicPeriod"/>
            </a:pPr>
            <a:r>
              <a:rPr lang="ru-RU" dirty="0" smtClean="0"/>
              <a:t>Суперанская А.В. Словарь русских личных имен. М.:1998.</a:t>
            </a:r>
          </a:p>
          <a:p>
            <a:pPr marL="342900" indent="-342900">
              <a:buAutoNum type="arabicPeriod"/>
            </a:pPr>
            <a:r>
              <a:rPr lang="ru-RU" dirty="0" smtClean="0"/>
              <a:t>Унбегаун Б.О.Русские фамилии. М.:1995.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Пашкова Л.С.Преданность делу. Город </a:t>
            </a:r>
            <a:r>
              <a:rPr lang="en-US" dirty="0" err="1" smtClean="0"/>
              <a:t>hm</a:t>
            </a:r>
            <a:r>
              <a:rPr lang="ru-RU" dirty="0" smtClean="0"/>
              <a:t> №3 20.01.2011.</a:t>
            </a:r>
          </a:p>
          <a:p>
            <a:pPr marL="342900" indent="-342900">
              <a:buAutoNum type="arabicPeriod"/>
            </a:pPr>
            <a:r>
              <a:rPr lang="ru-RU" dirty="0" smtClean="0"/>
              <a:t>Личный архив </a:t>
            </a:r>
            <a:r>
              <a:rPr lang="ru-RU" dirty="0" err="1" smtClean="0"/>
              <a:t>Цаунер</a:t>
            </a:r>
            <a:r>
              <a:rPr lang="ru-RU" dirty="0" smtClean="0"/>
              <a:t> (Власовой) Зинаиды Александровны.</a:t>
            </a:r>
          </a:p>
          <a:p>
            <a:pPr marL="342900" indent="-342900">
              <a:buAutoNum type="arabicPeriod"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Луговской\Desktop\Пашкова\Власовы\Фото Цаунер\Scan_001 - копия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28604"/>
            <a:ext cx="2428892" cy="2571768"/>
          </a:xfrm>
          <a:prstGeom prst="rect">
            <a:avLst/>
          </a:prstGeom>
          <a:noFill/>
        </p:spPr>
      </p:pic>
      <p:pic>
        <p:nvPicPr>
          <p:cNvPr id="3" name="Picture 3" descr="C:\Users\Луговской\Desktop\Пашкова\Власовы\Kyocera_20191124_018\Scan_001 - копия - копия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428604"/>
            <a:ext cx="3000396" cy="40005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3143248"/>
            <a:ext cx="50720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Семья Власовых жила в Челябинской области одним большим хозяйством. И в 30-е годы ХХ века была выслана в Тюменскую область </a:t>
            </a:r>
            <a:r>
              <a:rPr lang="ru-RU" b="1" dirty="0" err="1" smtClean="0"/>
              <a:t>Самаровского</a:t>
            </a:r>
            <a:r>
              <a:rPr lang="ru-RU" b="1" dirty="0" smtClean="0"/>
              <a:t> района. Так, в 1936 году семья поселилась в п.Луговое. Глава семьи Иван Тимофеевич с сыновьями  начал строить лесозавод и жилье для переселенцев. Семья Власовых снята с учета </a:t>
            </a:r>
            <a:r>
              <a:rPr lang="ru-RU" b="1" dirty="0" err="1" smtClean="0"/>
              <a:t>спецпоселения</a:t>
            </a:r>
            <a:r>
              <a:rPr lang="ru-RU" b="1" dirty="0" smtClean="0"/>
              <a:t> в 1949 году.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714357"/>
            <a:ext cx="2571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/>
              <a:t>Семья Власова  Ивана Тимофеевича  с женой </a:t>
            </a:r>
            <a:r>
              <a:rPr lang="ru-RU" sz="1400" dirty="0" err="1" smtClean="0"/>
              <a:t>Парасковьей</a:t>
            </a:r>
            <a:r>
              <a:rPr lang="ru-RU" sz="1400" dirty="0" smtClean="0"/>
              <a:t>  Константиновной</a:t>
            </a:r>
            <a:r>
              <a:rPr lang="ru-RU" sz="14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4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29256" y="4714883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Сыновья:  Александр, Григорий, Василий. Фото 1937 год</a:t>
            </a: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Власов Александр Иванович </a:t>
            </a:r>
            <a:endParaRPr lang="ru-RU" dirty="0"/>
          </a:p>
        </p:txBody>
      </p:sp>
      <p:pic>
        <p:nvPicPr>
          <p:cNvPr id="4" name="Picture 2" descr="C:\Users\Луговской\Desktop\Пашкова\Власовы\Kyocera_20191124_008\Scan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1714488"/>
            <a:ext cx="3298707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28596" y="500042"/>
            <a:ext cx="835824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Власов Александр Иванович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1921 года рождения.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Уроженец Челябинской области, в 30- е годы, в составе семьи, был выслан в Тюменскую область. С 1938 года начал трудовую деятельность в Белогорском лесозаводе коногоном.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 годы войны (1941-1945гг.) работал слесарем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лесорамы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По 18 часов в сутки не выходил с территории завода, т.к. трудоспособные мужчины ушли на фронт, а Александр Иванович, по ходатайству руководства лесозавода, был под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бронью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Так всю войну проработал на заводе. В 50-е годы был переведен в Обское строительно-монтажное управление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монтажником, строили завод. В начале 60-х годов был переведен на должность экскаваторщика. Все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тело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дамбы, окружающее поселок Луговской, было построено, практически руками Александра Ивановича. Ковш за ковшом укладывали грунт, грузили грунт в машины и тоже укладывали в дамбу. Так построили оградительную дамбу поселка, которая до сих пор спасала поселок от наводнения. В 1976 году ушел на заслуженный отдых.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  40-летний трудовой стаж, постоянно отмечался как честный, добросовестный работник, был занесен в книгу почета лесозавода, строй участка, на областную доску почета, имел многочисленные грамоты, награжден значком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Отличник социалистического соревнования лесной промышленности СССР, медалями: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 доблестный труд в ознаменование 100-летия со дня рождения В.И.Ленина и другие награды.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Александр Иванович с женой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Парасковьей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Евгеньевной воспитали троих детей: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Дочь-Зинаида 1942 г. рождения, сыновья: Валерий 1944 г.рождения, Виктор 1946 г.рождения.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уговской\Desktop\Власовы\screen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642918"/>
            <a:ext cx="8001056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уговской\Desktop\Власовы\img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357166"/>
            <a:ext cx="778674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Луговской\Desktop\Пашкова\Власовы\Kyocera_20191124_009\Scan_001 - копия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28604"/>
            <a:ext cx="3849687" cy="2914650"/>
          </a:xfrm>
          <a:prstGeom prst="rect">
            <a:avLst/>
          </a:prstGeom>
          <a:noFill/>
        </p:spPr>
      </p:pic>
      <p:pic>
        <p:nvPicPr>
          <p:cNvPr id="8195" name="Picture 3" descr="C:\Users\Луговской\Desktop\Пашкова\Власовы\Kyocera_20191124_009\Scan_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057650" cy="2955925"/>
          </a:xfrm>
          <a:prstGeom prst="rect">
            <a:avLst/>
          </a:prstGeom>
          <a:noFill/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429124" y="1846658"/>
            <a:ext cx="42862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Аппарат управления и рабочие лесозавода в годы Великой Отечественной войны.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В первом ряду слева - Власов А.И.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500034" y="3693316"/>
            <a:ext cx="37862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Власов А.И. ( в центре) среди работников механического цеха. Послевоенные годы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уговской\Desktop\Пашкова\Власовы\Kyocera_20191124_001\Scan_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4697413" cy="3032125"/>
          </a:xfrm>
          <a:prstGeom prst="rect">
            <a:avLst/>
          </a:prstGeom>
          <a:noFill/>
        </p:spPr>
      </p:pic>
      <p:pic>
        <p:nvPicPr>
          <p:cNvPr id="3" name="Picture 2" descr="C:\Users\Луговской\Desktop\Пашкова\Власовы\Kyocera_20191124_004\Scan_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500438"/>
            <a:ext cx="4038600" cy="29194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3857628"/>
            <a:ext cx="4143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Дом по улице Ленина в </a:t>
            </a:r>
            <a:r>
              <a:rPr lang="ru-RU" dirty="0" err="1" smtClean="0"/>
              <a:t>п.Луговском</a:t>
            </a:r>
            <a:r>
              <a:rPr lang="ru-RU" dirty="0" smtClean="0"/>
              <a:t>,    построенный Власовым Александром Ивановичем</a:t>
            </a:r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214942" y="1846657"/>
            <a:ext cx="3643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Молодая семья Власовых.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1951 год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199</TotalTime>
  <Words>641</Words>
  <Application>Microsoft Office PowerPoint</Application>
  <PresentationFormat>Экран (4:3)</PresentationFormat>
  <Paragraphs>48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</vt:lpstr>
      <vt:lpstr>Constantia</vt:lpstr>
      <vt:lpstr>Times New Roman</vt:lpstr>
      <vt:lpstr>Wingdings 2</vt:lpstr>
      <vt:lpstr>Бумажная</vt:lpstr>
      <vt:lpstr>«Великая Отечественная война  в судьбе    моей семьи» </vt:lpstr>
      <vt:lpstr>         Библиографическое происхождение фамилии Власов</vt:lpstr>
      <vt:lpstr>Презентация PowerPoint</vt:lpstr>
      <vt:lpstr>Власов Александр Иванович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Будучи на пенсии, когда здоровье  уже пошатнулось, решил Александр Иванович с женой  переехать в Краснодарский край, но и там заметили  доброжелательного, трудолюбивого, добросовестного  честного  человека.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Луговской</dc:creator>
  <cp:lastModifiedBy>HP Arhiv</cp:lastModifiedBy>
  <cp:revision>22</cp:revision>
  <dcterms:created xsi:type="dcterms:W3CDTF">2020-02-18T08:15:22Z</dcterms:created>
  <dcterms:modified xsi:type="dcterms:W3CDTF">2020-03-25T05:10:27Z</dcterms:modified>
</cp:coreProperties>
</file>